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2246"/>
  </p:normalViewPr>
  <p:slideViewPr>
    <p:cSldViewPr snapToGrid="0" snapToObjects="1">
      <p:cViewPr varScale="1">
        <p:scale>
          <a:sx n="98" d="100"/>
          <a:sy n="98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46EED-DB28-144E-9432-30963661E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6FA8B7-764E-1B4B-806C-D4841E986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318455-8B1A-D94C-901B-27296009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BC82C2-CC20-5243-A5D4-18AFF906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EE01F4-D30F-0843-8630-79463BCAF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556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1651D0-C446-3B42-92C8-8AB53824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1A49E3-0F4F-8C49-99AB-683B4A7A4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65097D-ECE5-7D45-A911-4FE277A6E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96EDD7-38F7-3D4C-8C04-EF7FFEB6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4EC865-EA0B-104E-A835-38B4B9710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036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8D49A7E-A31B-D847-B24A-24863D839E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32D9E1-7775-8349-8BC6-C21A3A8330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43AD71-C94D-BB4C-8E03-5B8AA1EDD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2FDCC4-B117-4646-94C4-5D569650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C195B7-0A60-6243-832C-2BF1AC13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67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6E600F-2409-0241-BA55-E614DFDF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EF2C40-A5BB-F741-B9C7-4F673B9B0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B3F38A-CDAA-8B43-8D9A-B1E3B882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A4A77E-3E22-E44C-921C-4FC12E40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F126AC-11E4-C04F-B800-DFE4E33E8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87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36EA6-4E7E-F04F-99EE-A478A6DF7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C1FF11-94FD-F548-91C2-EB8FCA7AB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A05ACA-7070-AA48-9A76-B5E063887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C300DF-CF44-A04A-ABF6-8CB4F8AE7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A0879C-8A8F-2941-9B08-83570D3ED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00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B85C7-6664-0842-A909-CAB3A74AA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1165A3-472A-5D4E-AAF9-C42CCE6B3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DA46BB-0F1C-EB46-BD5B-534BAC022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3BD182-291E-8D49-A2EF-B8FEA62E6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C5C6347-2F8C-A741-B3A2-3E0306D5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C84502-AF04-4942-8503-A5C85829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77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4A4EB-8A8E-2340-BDC2-66D53FB5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1F85F1-3887-2A4E-A3A0-971FEA193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231F86-FED6-0846-AD93-994695941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5267E1-019A-B74C-B510-F26CC77C4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2BF37D9-821F-1941-91A5-B537E92046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989535-2949-0641-8DF6-E1276069F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DCDAA0B-BB5D-844B-AD5A-9DEE18C4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A73AC98-D3D3-A94E-9E60-A906E8F6E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9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949EB-5F8E-344E-BA90-44C5686F6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0692EDA-8650-EB49-8AF9-C291D2C4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075CFA-2707-CE45-8EB6-063051FF6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B823E1-8405-3640-B965-8B29F47B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75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FE1772D-F8FF-0446-987F-873738D6D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4588368-0526-1741-8CBD-97F1C5BC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79A0A3C-BF4C-9643-A51B-19BF04CBB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037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E9F61-3245-4C4C-8822-0D32A74A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E8DF1A-DC5D-F24C-80A0-1B36B786B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1E98FA-7460-8B45-AF9B-22F3C90DD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67A294-7351-AF48-B3CD-FA118B03B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08451F-B06C-8C4C-8CBD-383EBD760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A9A4A2-9504-F948-BA1C-E4372AE3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37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48BF1-0187-C34C-BB3E-AC1516AD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3DCDA36-59CE-D346-B020-6FE0DAFFC3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4D69C6-D693-2C48-B258-E3DB73161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802D37-76D5-CE4D-9EFF-F6CCCE52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8422BB-8D65-2B4A-A8C2-62852101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4B8957-D471-3C4B-BCF0-80F3FB4D8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05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F6209B5-7663-FC4C-964D-82692B195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9DB299-B32D-4449-8DD7-243C3C7ED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0B9CE6-1119-BE49-B9CA-EF80DEF07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5F9A7-1655-9D41-9F80-8E04A4174185}" type="datetimeFigureOut">
              <a:rPr lang="de-DE" smtClean="0"/>
              <a:t>02.09.21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54E83A-04B3-B644-B03E-42752FD9D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E9C997-7D26-8740-A92E-60268B891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31BE0-7D29-2C4D-9FD7-0641F578E7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37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BC1B99-094C-B943-8B3A-442EF43E1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72124"/>
            <a:ext cx="4368602" cy="1956841"/>
          </a:xfrm>
        </p:spPr>
        <p:txBody>
          <a:bodyPr anchor="b">
            <a:normAutofit/>
          </a:bodyPr>
          <a:lstStyle/>
          <a:p>
            <a:r>
              <a:rPr lang="de-DE" sz="3800" b="1" dirty="0"/>
              <a:t>PROGRAM</a:t>
            </a:r>
            <a:br>
              <a:rPr lang="de-DE" sz="3800" dirty="0"/>
            </a:br>
            <a:r>
              <a:rPr lang="de-DE" sz="3800" b="1" dirty="0"/>
              <a:t>Best </a:t>
            </a:r>
            <a:r>
              <a:rPr lang="de-DE" sz="3800" b="1" dirty="0" err="1"/>
              <a:t>of</a:t>
            </a:r>
            <a:r>
              <a:rPr lang="de-DE" sz="3800" b="1" dirty="0"/>
              <a:t> Lung Cancer 24th November 2021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54850A-8084-114A-BF6D-8E5C319A0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67" y="2722299"/>
            <a:ext cx="6468973" cy="3915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400" dirty="0"/>
              <a:t>15.30	</a:t>
            </a:r>
            <a:r>
              <a:rPr lang="de-DE" sz="1400" b="1" dirty="0"/>
              <a:t>Welcome</a:t>
            </a:r>
            <a:r>
              <a:rPr lang="de-DE" sz="1400" dirty="0"/>
              <a:t> </a:t>
            </a:r>
          </a:p>
          <a:p>
            <a:pPr marL="0" indent="0">
              <a:buNone/>
            </a:pPr>
            <a:r>
              <a:rPr lang="de-DE" sz="1400" dirty="0"/>
              <a:t>	PD Dr. med. Ulf </a:t>
            </a:r>
            <a:r>
              <a:rPr lang="de-DE" sz="1400" dirty="0" err="1"/>
              <a:t>Petrausch</a:t>
            </a:r>
            <a:r>
              <a:rPr lang="de-DE" sz="1400" dirty="0"/>
              <a:t>, </a:t>
            </a:r>
            <a:r>
              <a:rPr lang="de-DE" sz="1400" dirty="0" err="1"/>
              <a:t>Onkozentrum</a:t>
            </a:r>
            <a:r>
              <a:rPr lang="de-DE" sz="1400" dirty="0"/>
              <a:t> </a:t>
            </a:r>
            <a:r>
              <a:rPr lang="de-DE" sz="1400" dirty="0" err="1"/>
              <a:t>Zurich</a:t>
            </a:r>
            <a:endParaRPr lang="de-DE" sz="1400" dirty="0"/>
          </a:p>
          <a:p>
            <a:pPr marL="0" indent="0">
              <a:buNone/>
            </a:pPr>
            <a:r>
              <a:rPr lang="de-DE" sz="1400" dirty="0"/>
              <a:t>15.35	</a:t>
            </a:r>
            <a:r>
              <a:rPr lang="de-DE" sz="1400" b="1" dirty="0"/>
              <a:t>NSCLC</a:t>
            </a:r>
          </a:p>
          <a:p>
            <a:pPr marL="0" indent="0">
              <a:buNone/>
            </a:pPr>
            <a:r>
              <a:rPr lang="de-DE" sz="1400" dirty="0"/>
              <a:t>	Dr. med. Laetitia </a:t>
            </a:r>
            <a:r>
              <a:rPr lang="de-DE" sz="1400" dirty="0" err="1"/>
              <a:t>Mauti</a:t>
            </a:r>
            <a:r>
              <a:rPr lang="de-DE" sz="1400" dirty="0"/>
              <a:t>, KSW Winterthur</a:t>
            </a:r>
          </a:p>
          <a:p>
            <a:pPr marL="0" indent="0">
              <a:buNone/>
            </a:pPr>
            <a:r>
              <a:rPr lang="de-DE" sz="1400" dirty="0"/>
              <a:t>16.35	</a:t>
            </a:r>
            <a:r>
              <a:rPr lang="de-DE" sz="1400" b="1" dirty="0"/>
              <a:t>SCLC</a:t>
            </a:r>
          </a:p>
          <a:p>
            <a:pPr marL="0" indent="0">
              <a:buNone/>
            </a:pPr>
            <a:r>
              <a:rPr lang="de-DE" sz="1400" dirty="0"/>
              <a:t>	Prof. Martin Früh, KSSG St. Gallen</a:t>
            </a:r>
          </a:p>
          <a:p>
            <a:pPr marL="0" indent="0">
              <a:buNone/>
            </a:pPr>
            <a:r>
              <a:rPr lang="de-DE" sz="1400" dirty="0"/>
              <a:t>17.15	</a:t>
            </a:r>
            <a:r>
              <a:rPr lang="de-DE" sz="1400" b="1" dirty="0"/>
              <a:t>Break</a:t>
            </a:r>
          </a:p>
          <a:p>
            <a:pPr marL="0" indent="0">
              <a:buNone/>
            </a:pPr>
            <a:r>
              <a:rPr lang="de-DE" sz="1400" dirty="0"/>
              <a:t>17.30	</a:t>
            </a:r>
            <a:r>
              <a:rPr lang="de-DE" sz="1400" b="1" dirty="0" err="1"/>
              <a:t>Targeted</a:t>
            </a:r>
            <a:r>
              <a:rPr lang="de-DE" sz="1400" b="1" dirty="0"/>
              <a:t> </a:t>
            </a:r>
            <a:r>
              <a:rPr lang="de-DE" sz="1400" b="1" dirty="0" err="1"/>
              <a:t>Therapies</a:t>
            </a:r>
            <a:r>
              <a:rPr lang="de-DE" sz="1400" b="1" dirty="0"/>
              <a:t> </a:t>
            </a:r>
            <a:r>
              <a:rPr lang="de-DE" sz="1400" b="1" dirty="0" err="1"/>
              <a:t>and</a:t>
            </a:r>
            <a:r>
              <a:rPr lang="de-DE" sz="1400" b="1" dirty="0"/>
              <a:t> </a:t>
            </a:r>
            <a:r>
              <a:rPr lang="de-DE" sz="1400" b="1" dirty="0" err="1"/>
              <a:t>Immunotherapy</a:t>
            </a:r>
            <a:endParaRPr lang="de-DE" sz="1400" b="1" dirty="0"/>
          </a:p>
          <a:p>
            <a:pPr marL="0" indent="0">
              <a:buNone/>
            </a:pPr>
            <a:r>
              <a:rPr lang="de-DE" sz="1400" dirty="0"/>
              <a:t>	Dr. Alfredo </a:t>
            </a:r>
            <a:r>
              <a:rPr lang="de-DE" sz="1400" dirty="0" err="1"/>
              <a:t>Addeo</a:t>
            </a:r>
            <a:r>
              <a:rPr lang="de-DE" sz="1400" dirty="0"/>
              <a:t>, </a:t>
            </a:r>
            <a:r>
              <a:rPr lang="de-DE" sz="1400" dirty="0" err="1"/>
              <a:t>Hôpitaux</a:t>
            </a:r>
            <a:r>
              <a:rPr lang="de-DE" sz="1400" dirty="0"/>
              <a:t> </a:t>
            </a:r>
            <a:r>
              <a:rPr lang="de-DE" sz="1400" dirty="0" err="1"/>
              <a:t>Universitaire</a:t>
            </a:r>
            <a:r>
              <a:rPr lang="de-DE" sz="1400" dirty="0"/>
              <a:t> </a:t>
            </a:r>
            <a:r>
              <a:rPr lang="de-DE" sz="1400" dirty="0" err="1"/>
              <a:t>Genéve</a:t>
            </a:r>
            <a:endParaRPr lang="de-DE" sz="1400" dirty="0"/>
          </a:p>
          <a:p>
            <a:pPr marL="0" indent="0">
              <a:buNone/>
            </a:pPr>
            <a:r>
              <a:rPr lang="de-DE" sz="1400" dirty="0"/>
              <a:t>18.15	</a:t>
            </a:r>
            <a:r>
              <a:rPr lang="de-DE" sz="1400" b="1" dirty="0"/>
              <a:t>Panel </a:t>
            </a:r>
            <a:r>
              <a:rPr lang="de-DE" sz="1400" b="1" dirty="0" err="1"/>
              <a:t>Discussion</a:t>
            </a:r>
            <a:r>
              <a:rPr lang="de-DE" sz="1400" b="1" dirty="0"/>
              <a:t> </a:t>
            </a:r>
            <a:r>
              <a:rPr lang="de-DE" sz="1400" dirty="0"/>
              <a:t>(all </a:t>
            </a:r>
            <a:r>
              <a:rPr lang="de-DE" sz="1400" dirty="0" err="1"/>
              <a:t>speakers</a:t>
            </a:r>
            <a:r>
              <a:rPr lang="de-DE" sz="1400" dirty="0"/>
              <a:t>)</a:t>
            </a:r>
          </a:p>
          <a:p>
            <a:pPr marL="0" indent="0">
              <a:buNone/>
            </a:pPr>
            <a:r>
              <a:rPr lang="de-DE" sz="1400" dirty="0"/>
              <a:t>18.50	</a:t>
            </a:r>
            <a:r>
              <a:rPr lang="de-DE" sz="1400" b="1" dirty="0" err="1"/>
              <a:t>Wrap-Up</a:t>
            </a:r>
            <a:r>
              <a:rPr lang="de-DE" sz="1400" b="1" dirty="0"/>
              <a:t> </a:t>
            </a:r>
            <a:r>
              <a:rPr lang="de-DE" sz="1400" b="1" dirty="0" err="1"/>
              <a:t>and</a:t>
            </a:r>
            <a:r>
              <a:rPr lang="de-DE" sz="1400" b="1" dirty="0"/>
              <a:t> End</a:t>
            </a:r>
          </a:p>
          <a:p>
            <a:pPr marL="0" indent="0">
              <a:buNone/>
            </a:pPr>
            <a:r>
              <a:rPr lang="de-DE" sz="10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42788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Macintosh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PROGRAM Best of Lung Cancer 24th November 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Best of Lung Cancer, 24th November 2021</dc:title>
  <dc:creator>MEDtalks Switzerland</dc:creator>
  <cp:lastModifiedBy>MEDtalks Switzerland</cp:lastModifiedBy>
  <cp:revision>10</cp:revision>
  <dcterms:created xsi:type="dcterms:W3CDTF">2021-09-02T06:19:55Z</dcterms:created>
  <dcterms:modified xsi:type="dcterms:W3CDTF">2021-09-02T13:02:02Z</dcterms:modified>
</cp:coreProperties>
</file>